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6" r:id="rId4"/>
    <p:sldId id="273" r:id="rId5"/>
    <p:sldId id="269" r:id="rId6"/>
    <p:sldId id="257" r:id="rId7"/>
    <p:sldId id="270" r:id="rId8"/>
    <p:sldId id="258" r:id="rId9"/>
    <p:sldId id="264" r:id="rId10"/>
    <p:sldId id="275" r:id="rId11"/>
    <p:sldId id="261" r:id="rId12"/>
    <p:sldId id="260" r:id="rId13"/>
    <p:sldId id="266" r:id="rId14"/>
    <p:sldId id="271" r:id="rId15"/>
    <p:sldId id="274" r:id="rId16"/>
    <p:sldId id="265" r:id="rId17"/>
    <p:sldId id="262" r:id="rId18"/>
    <p:sldId id="263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THANKSGIVING TO YOU!</a:t>
            </a:r>
            <a:endParaRPr lang="ru-RU" dirty="0"/>
          </a:p>
        </p:txBody>
      </p:sp>
      <p:pic>
        <p:nvPicPr>
          <p:cNvPr id="1026" name="Picture 2" descr="C:\Users\ЕЛЕНА\Desktop\0013-013-Thanksgiving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country first adopted Thanksgiving as a national Holiday?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A)Mexico</a:t>
            </a:r>
          </a:p>
          <a:p>
            <a:r>
              <a:rPr lang="en-US" dirty="0" smtClean="0"/>
              <a:t>B)England</a:t>
            </a:r>
          </a:p>
          <a:p>
            <a:r>
              <a:rPr lang="en-US" dirty="0" smtClean="0"/>
              <a:t>C)Canada</a:t>
            </a:r>
          </a:p>
          <a:p>
            <a:r>
              <a:rPr lang="en-US" dirty="0" smtClean="0"/>
              <a:t>D)United States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27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8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president first established the date of Thanksgiving as a national celebration?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Lincoln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Washington</a:t>
            </a:r>
            <a:endParaRPr lang="en-US" dirty="0" smtClean="0"/>
          </a:p>
          <a:p>
            <a:r>
              <a:rPr lang="en-US" dirty="0" smtClean="0"/>
              <a:t>C) Jefferson</a:t>
            </a:r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Adams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president didn’t like the idea of having a national Thanksgiving Day?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A) Jefferson</a:t>
            </a:r>
          </a:p>
          <a:p>
            <a:r>
              <a:rPr lang="en-US" dirty="0" smtClean="0"/>
              <a:t>B) Bush</a:t>
            </a:r>
          </a:p>
          <a:p>
            <a:r>
              <a:rPr lang="en-US" dirty="0" smtClean="0"/>
              <a:t>C) Obama</a:t>
            </a:r>
          </a:p>
          <a:p>
            <a:r>
              <a:rPr lang="en-US" dirty="0" smtClean="0"/>
              <a:t>D) Washington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01302"/>
            <a:ext cx="5241032" cy="357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What are male turkeys called?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err="1" smtClean="0"/>
              <a:t>Sparkey</a:t>
            </a:r>
            <a:endParaRPr lang="en-US" dirty="0" smtClean="0"/>
          </a:p>
          <a:p>
            <a:r>
              <a:rPr lang="en-US" dirty="0" smtClean="0"/>
              <a:t>B)Toms</a:t>
            </a:r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Leghorns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Roosters</a:t>
            </a:r>
            <a:endParaRPr lang="ru-RU" dirty="0"/>
          </a:p>
        </p:txBody>
      </p:sp>
      <p:pic>
        <p:nvPicPr>
          <p:cNvPr id="4098" name="Picture 2" descr="C:\Users\ЕЛЕ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5148064" cy="5148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sound does a male turkey make?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A)</a:t>
            </a:r>
            <a:r>
              <a:rPr lang="ru-RU" dirty="0" smtClean="0"/>
              <a:t> </a:t>
            </a:r>
            <a:r>
              <a:rPr lang="en-US" dirty="0" smtClean="0"/>
              <a:t>chirp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</a:t>
            </a:r>
            <a:r>
              <a:rPr lang="en-US" dirty="0" smtClean="0"/>
              <a:t>peep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gobble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</a:t>
            </a:r>
            <a:r>
              <a:rPr lang="en-US" dirty="0" smtClean="0"/>
              <a:t>cluck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female turkeys called?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Hens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</a:t>
            </a:r>
            <a:r>
              <a:rPr lang="en-US" dirty="0" smtClean="0"/>
              <a:t>Fillies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Chicks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</a:t>
            </a:r>
            <a:r>
              <a:rPr lang="en-US" dirty="0" err="1" smtClean="0"/>
              <a:t>Flams</a:t>
            </a:r>
            <a:endParaRPr lang="ru-RU" dirty="0"/>
          </a:p>
        </p:txBody>
      </p:sp>
      <p:pic>
        <p:nvPicPr>
          <p:cNvPr id="5122" name="Picture 2" descr="C:\Users\ЕЛЕНА\Desktop\1322448397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62602"/>
            <a:ext cx="5906250" cy="375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8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9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sound does a female turkey make?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cluck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chirp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gobble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peep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7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8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baby turkeys called?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Turklets</a:t>
            </a:r>
            <a:endParaRPr lang="en-US" dirty="0" smtClean="0"/>
          </a:p>
          <a:p>
            <a:r>
              <a:rPr lang="en-US" dirty="0" smtClean="0"/>
              <a:t>B) </a:t>
            </a:r>
            <a:r>
              <a:rPr lang="en-US" dirty="0" err="1" smtClean="0"/>
              <a:t>Poults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Chicks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err="1" smtClean="0"/>
              <a:t>Kidlings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fast can wild turkeys run?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  <a:r>
              <a:rPr lang="ru-RU" dirty="0" smtClean="0"/>
              <a:t> </a:t>
            </a:r>
            <a:r>
              <a:rPr lang="en-US" dirty="0" smtClean="0"/>
              <a:t>25 mph</a:t>
            </a:r>
          </a:p>
          <a:p>
            <a:r>
              <a:rPr lang="en-US" dirty="0" smtClean="0"/>
              <a:t>B)15 mph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5 mph</a:t>
            </a:r>
          </a:p>
          <a:p>
            <a:r>
              <a:rPr lang="en-US" dirty="0" smtClean="0"/>
              <a:t>D) 45 mph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6096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wild turkeys fly? If so, how fast?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Yes</a:t>
            </a:r>
            <a:r>
              <a:rPr lang="en-US" dirty="0" smtClean="0"/>
              <a:t>, up to 40 mph.</a:t>
            </a:r>
          </a:p>
          <a:p>
            <a:r>
              <a:rPr lang="en-US" dirty="0" smtClean="0"/>
              <a:t>B) No.</a:t>
            </a:r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Yes</a:t>
            </a:r>
            <a:r>
              <a:rPr lang="en-US" dirty="0" smtClean="0"/>
              <a:t>, up to 25 mph.</a:t>
            </a:r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Yes</a:t>
            </a:r>
            <a:r>
              <a:rPr lang="en-US" dirty="0" smtClean="0"/>
              <a:t>, up to 55 mph.</a:t>
            </a:r>
            <a:endParaRPr lang="ru-RU" dirty="0"/>
          </a:p>
        </p:txBody>
      </p:sp>
      <p:pic>
        <p:nvPicPr>
          <p:cNvPr id="4" name="Picture 2" descr="C:\Users\ЕЛЕНА\Desktop\tg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9108">
            <a:off x="4548491" y="3406826"/>
            <a:ext cx="4399610" cy="277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did the Pilgrims leave England?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en-US" dirty="0" smtClean="0"/>
              <a:t>A) They were Puritans and were persecuted by the Church of England.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</a:t>
            </a:r>
            <a:r>
              <a:rPr lang="en-US" dirty="0" smtClean="0"/>
              <a:t>They were Separatists and were  persecuted by the Church of England.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 It was too cold for them.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 </a:t>
            </a:r>
            <a:r>
              <a:rPr lang="en-US" dirty="0" smtClean="0"/>
              <a:t>They were</a:t>
            </a:r>
            <a:r>
              <a:rPr lang="ru-RU" dirty="0" smtClean="0"/>
              <a:t> </a:t>
            </a:r>
            <a:r>
              <a:rPr lang="en-US" dirty="0" smtClean="0"/>
              <a:t>pagans and were persecuted by the entire country of England.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animClr clrSpc="rgb">
                                      <p:cBhvr>
                                        <p:cTn id="27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 how many feathers does a mature turkey have?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5,000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2,000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1,500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3,500</a:t>
            </a:r>
            <a:endParaRPr lang="ru-RU" dirty="0"/>
          </a:p>
        </p:txBody>
      </p:sp>
      <p:pic>
        <p:nvPicPr>
          <p:cNvPr id="6146" name="Picture 2" descr="C:\Users\ЕЛЕНА\Desktop\thanksgivin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78850"/>
            <a:ext cx="5864200" cy="439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872248" cy="52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ships did the Pilgrims have originally?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One.</a:t>
            </a:r>
            <a:r>
              <a:rPr lang="ru-RU" dirty="0" smtClean="0"/>
              <a:t> </a:t>
            </a:r>
            <a:r>
              <a:rPr lang="en-US" dirty="0" smtClean="0"/>
              <a:t>Mayflower.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</a:t>
            </a:r>
            <a:r>
              <a:rPr lang="en-US" dirty="0" smtClean="0"/>
              <a:t>Two, the Speedwell and the Mayflower.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One, of course. May’s Flower.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</a:t>
            </a:r>
            <a:r>
              <a:rPr lang="en-US" dirty="0" smtClean="0"/>
              <a:t>Two: Godspeed and Mayflower.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animClr clrSpc="rgb">
                                      <p:cBhvr>
                                        <p:cTn id="27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set>
                                      <p:cBhvr>
                                        <p:cTn id="28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did the Pilgrims originally want to settle?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  <a:r>
              <a:rPr lang="ru-RU" dirty="0" smtClean="0"/>
              <a:t> </a:t>
            </a:r>
            <a:r>
              <a:rPr lang="en-US" dirty="0" smtClean="0"/>
              <a:t>Jamestown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</a:t>
            </a:r>
            <a:r>
              <a:rPr lang="en-US" dirty="0" smtClean="0"/>
              <a:t>Plymouth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Cape Cod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</a:t>
            </a:r>
            <a:r>
              <a:rPr lang="en-US" dirty="0" smtClean="0"/>
              <a:t>The Hudson River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animClr clrSpc="rgb">
                                      <p:cBhvr>
                                        <p:cTn id="27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set>
                                      <p:cBhvr>
                                        <p:cTn id="28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1676, a day of thanksgiving was proclaimed to take place during what month?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</a:t>
            </a:r>
            <a:r>
              <a:rPr lang="ru-RU" dirty="0" smtClean="0"/>
              <a:t> </a:t>
            </a:r>
            <a:r>
              <a:rPr lang="en-US" dirty="0" smtClean="0"/>
              <a:t>December</a:t>
            </a:r>
          </a:p>
          <a:p>
            <a:r>
              <a:rPr lang="en-US" dirty="0" smtClean="0"/>
              <a:t>B)</a:t>
            </a:r>
            <a:r>
              <a:rPr lang="ru-RU" dirty="0" smtClean="0"/>
              <a:t> </a:t>
            </a:r>
            <a:r>
              <a:rPr lang="en-US" dirty="0" smtClean="0"/>
              <a:t>June</a:t>
            </a:r>
          </a:p>
          <a:p>
            <a:r>
              <a:rPr lang="en-US" dirty="0" smtClean="0"/>
              <a:t>C)</a:t>
            </a:r>
            <a:r>
              <a:rPr lang="ru-RU" dirty="0" smtClean="0"/>
              <a:t> </a:t>
            </a:r>
            <a:r>
              <a:rPr lang="en-US" dirty="0" smtClean="0"/>
              <a:t>November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</a:t>
            </a:r>
            <a:r>
              <a:rPr lang="en-US" dirty="0" smtClean="0"/>
              <a:t>October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74846"/>
            <a:ext cx="5440979" cy="340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animClr clrSpc="rgb">
                                      <p:cBhvr>
                                        <p:cTn id="27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A721"/>
                                      </p:to>
                                    </p:animClr>
                                    <p:set>
                                      <p:cBhvr>
                                        <p:cTn id="28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was the  Pilgrim leader that invited neighboring Indians to the Thanksgiving Feast?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A) Miles Standish</a:t>
            </a:r>
          </a:p>
          <a:p>
            <a:r>
              <a:rPr lang="en-US" dirty="0" smtClean="0"/>
              <a:t>B)John Bunny</a:t>
            </a:r>
          </a:p>
          <a:p>
            <a:r>
              <a:rPr lang="en-US" dirty="0" smtClean="0"/>
              <a:t>C)William Bradford</a:t>
            </a:r>
          </a:p>
          <a:p>
            <a:r>
              <a:rPr lang="en-US" dirty="0" smtClean="0"/>
              <a:t>D) William Penn</a:t>
            </a:r>
            <a:endParaRPr lang="ru-RU" dirty="0"/>
          </a:p>
        </p:txBody>
      </p:sp>
      <p:pic>
        <p:nvPicPr>
          <p:cNvPr id="7170" name="Picture 2" descr="C:\Users\ЕЛЕНА\Desktop\First_Thanksgi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740" y="2420888"/>
            <a:ext cx="4663584" cy="3494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was the name of the Indian chief who was invited to the first Thanksgiving by the settlers?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Squanto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Pocahontas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err="1" smtClean="0"/>
              <a:t>Chingachgook</a:t>
            </a:r>
            <a:endParaRPr lang="en-US" dirty="0" smtClean="0"/>
          </a:p>
          <a:p>
            <a:r>
              <a:rPr lang="en-US" dirty="0" smtClean="0"/>
              <a:t>D)</a:t>
            </a:r>
            <a:r>
              <a:rPr lang="ru-RU" dirty="0" smtClean="0"/>
              <a:t> </a:t>
            </a:r>
            <a:r>
              <a:rPr lang="en-US" dirty="0" smtClean="0"/>
              <a:t>Massasoit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82424"/>
            <a:ext cx="3384376" cy="380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0006-004-Thanksgiving-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5833095" cy="47342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food was probably NOT on the Pilgrims’ Thanksgiving menu?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Corn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Potatoes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Fish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Meat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long did the first Thanksgiving celebration last?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A) 5 days</a:t>
            </a:r>
          </a:p>
          <a:p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3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C) 7 days</a:t>
            </a:r>
          </a:p>
          <a:p>
            <a:r>
              <a:rPr lang="en-US" dirty="0" smtClean="0"/>
              <a:t>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2 </a:t>
            </a:r>
            <a:r>
              <a:rPr lang="en-US" dirty="0" smtClean="0"/>
              <a:t>days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5302349" cy="404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343</TotalTime>
  <Words>335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Слайд 1</vt:lpstr>
      <vt:lpstr> Why did the Pilgrims leave England? </vt:lpstr>
      <vt:lpstr> How many ships did the Pilgrims have originally? </vt:lpstr>
      <vt:lpstr> Where did the Pilgrims originally want to settle? </vt:lpstr>
      <vt:lpstr>  In 1676, a day of thanksgiving was proclaimed to take place during what month? </vt:lpstr>
      <vt:lpstr>  Who was the  Pilgrim leader that invited neighboring Indians to the Thanksgiving Feast? </vt:lpstr>
      <vt:lpstr>  What was the name of the Indian chief who was invited to the first Thanksgiving by the settlers? </vt:lpstr>
      <vt:lpstr> What food was probably NOT on the Pilgrims’ Thanksgiving menu? </vt:lpstr>
      <vt:lpstr>  How long did the first Thanksgiving celebration last? </vt:lpstr>
      <vt:lpstr>  Which country first adopted Thanksgiving as a national Holiday? </vt:lpstr>
      <vt:lpstr>  Which president first established the date of Thanksgiving as a national celebration? </vt:lpstr>
      <vt:lpstr> What president didn’t like the idea of having a national Thanksgiving Day?</vt:lpstr>
      <vt:lpstr> What are male turkeys called? </vt:lpstr>
      <vt:lpstr> What sound does a male turkey make? </vt:lpstr>
      <vt:lpstr>What are female turkeys called? </vt:lpstr>
      <vt:lpstr> What sound does a female turkey make?</vt:lpstr>
      <vt:lpstr> What are baby turkeys called? </vt:lpstr>
      <vt:lpstr>How fast can wild turkeys run? </vt:lpstr>
      <vt:lpstr> Can wild turkeys fly? If so, how fast? </vt:lpstr>
      <vt:lpstr> About how many feathers does a mature turkey have?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46</cp:revision>
  <dcterms:created xsi:type="dcterms:W3CDTF">2012-11-22T17:13:20Z</dcterms:created>
  <dcterms:modified xsi:type="dcterms:W3CDTF">2012-12-09T05:53:57Z</dcterms:modified>
</cp:coreProperties>
</file>